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22" r:id="rId3"/>
    <p:sldId id="514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523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524" r:id="rId54"/>
    <p:sldId id="441" r:id="rId55"/>
    <p:sldId id="442" r:id="rId56"/>
    <p:sldId id="443" r:id="rId57"/>
    <p:sldId id="444" r:id="rId58"/>
    <p:sldId id="445" r:id="rId59"/>
    <p:sldId id="446" r:id="rId60"/>
    <p:sldId id="447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  <p:sldId id="461" r:id="rId75"/>
    <p:sldId id="462" r:id="rId76"/>
    <p:sldId id="463" r:id="rId77"/>
    <p:sldId id="464" r:id="rId78"/>
    <p:sldId id="525" r:id="rId79"/>
    <p:sldId id="465" r:id="rId80"/>
    <p:sldId id="466" r:id="rId81"/>
    <p:sldId id="467" r:id="rId82"/>
    <p:sldId id="468" r:id="rId83"/>
    <p:sldId id="469" r:id="rId84"/>
    <p:sldId id="470" r:id="rId85"/>
    <p:sldId id="471" r:id="rId86"/>
    <p:sldId id="472" r:id="rId87"/>
    <p:sldId id="473" r:id="rId88"/>
    <p:sldId id="474" r:id="rId89"/>
    <p:sldId id="475" r:id="rId90"/>
    <p:sldId id="476" r:id="rId91"/>
    <p:sldId id="477" r:id="rId92"/>
    <p:sldId id="478" r:id="rId93"/>
    <p:sldId id="479" r:id="rId94"/>
    <p:sldId id="480" r:id="rId95"/>
    <p:sldId id="481" r:id="rId96"/>
    <p:sldId id="482" r:id="rId97"/>
    <p:sldId id="483" r:id="rId98"/>
    <p:sldId id="484" r:id="rId99"/>
    <p:sldId id="485" r:id="rId100"/>
    <p:sldId id="486" r:id="rId101"/>
    <p:sldId id="487" r:id="rId102"/>
    <p:sldId id="488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D0C7-6CC8-C784-98D9-486626611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A511-103A-32BB-34D3-B66E0F7B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6D28-606C-0C12-322D-AF582AF8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DB7B-047F-89FB-3923-D7D70B06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235D9-4F8B-03ED-1DCE-60086441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2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338E-ADB8-EE84-8694-571C8EBA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1F167-4BBF-480A-9835-BCD3CA61C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6879D-61A7-D3AD-2FE2-AD5A5E80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35B8D-9A2C-94BD-9067-110574E5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AA6DC-092A-12FE-E90F-C515155C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1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E05E4-D2AA-F6D4-282E-431DE7472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5B42F-0C6A-3B29-FADD-75E67925C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70282-B633-9FB8-0AB6-1CA655AB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83C82-3005-2DAC-9E2D-520544DE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9EE9-7A6A-EE0C-CCA6-23BBF4B8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12B7-8CB9-50D0-E8DF-53004151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5837-7947-D79B-2530-BECCE19A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134C-3662-261F-69A2-F3052753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E7681-ACA0-2D10-EBC4-63EB0051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D9B5-65AB-32F8-26F9-922C482A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52C2-E8E9-6992-6300-4151E020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9053-D121-0934-2F4A-D5845018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933A2-AD71-0B35-8F4B-E40C88CD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53D2E-204E-2895-FE83-F730CCB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0FC4-693A-B9C2-2457-CA6A0C2F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0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0E3E-4946-C0BA-E856-08E0557B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0196-E5B6-514F-D278-140A4547F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E73B4-316B-1927-15A3-3DBBB5B39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09A60-2CC5-3132-68B3-49487E2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D1521-05CE-980F-A108-5F42C03C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9772D-70ED-06AE-B897-DB456FA7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2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6B58-3065-9BCE-3C4B-F8DBF35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2BEA9-DA0D-D82D-755E-6A243BEF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546F0-3ECA-3F31-9059-806F627C6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3FC08-D5D6-FCB5-2FBB-4C7A6CB65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89283-A1D7-619C-41FB-D1D2373C3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8EECA-5081-EE7E-A990-8043D69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832DA-A850-7846-863F-6E408004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B2046-CC95-C9F0-9DFA-2E6DB1A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6CD8-AF00-64A7-E002-45AE7F5C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97043-D178-FCD8-9266-42CE1EB3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59D4A-C7E3-80CA-04E0-4A97125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12841-38DD-C357-DFD7-F15BA911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2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9B437-C601-9EF1-A228-C1431367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3FA2B-8854-4AEF-930C-497128EF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ACA7A-1296-1801-F1D6-0DBD5C56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EBE7-1344-B05B-CB5C-E95D7A3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57FC-7906-4F47-7845-FA632556B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D0CB1-A678-A8FF-C2ED-078D1794B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A3C85-60A6-F293-6E75-BCD2843A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D2A70-5548-4818-4360-95E5B1C5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367B6-6B8F-A851-E715-1BF18CFA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88AA-2F8C-0FF8-FCFB-FDE163E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DF8C7-392D-39CD-5909-A14782C43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5238C-C177-CBBF-3BEF-699EF920E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BBC94-CF31-75E9-6332-63FF6027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0761-7490-24D5-566D-6D706EFE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2C43-8F7B-DCF6-8C0F-5DB445DC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41230-E01E-542C-F5AB-05F946A4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E3731-9855-8B31-1F6A-636A9A00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B6FB-5759-D901-CB75-062BB90E3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E2FA-19FD-0E6A-3677-B1C572541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E4B3C-95F8-0999-828A-EBD37AB7C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F476-1903-6AA3-DF71-BCD6EEABB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Supplementary </a:t>
            </a:r>
            <a:r>
              <a:rPr lang="en-US" altLang="zh-CN"/>
              <a:t>Figure 2B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2BAC0-A2F2-4A07-0A31-E2B96D100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8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50932-29F9-FE52-07BD-D8665FFF9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045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16C7B-F9BC-75BF-7559-B523292CD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58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39DAA-83E8-CE78-CADA-D2E646E6F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51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CBA64-3DAF-1A7F-70C1-4F5E7D795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1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3F39-021E-3E63-6798-FEFA7791D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9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87712-3560-F350-2861-F812D123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C98D1-4FBD-8243-D9FD-8EC32C2F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26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DF64A-143A-A350-992E-523B9CE7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F66AA-3B1A-3453-687E-C8D09051F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9A5F9-074D-0993-8AAE-8C70D9ECF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D199E-8CA7-28B4-2D3D-F6B8051D7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9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89CF5-5F18-D8CB-99C1-1CD89046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28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03F1C-4B96-0D7B-391F-EFE072716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7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</a:t>
            </a:r>
            <a:r>
              <a:rPr lang="en-US" altLang="zh-CN" dirty="0"/>
              <a:t>Python0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06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4FBD9-6407-7824-D79D-38E10841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3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CCFA85-07AA-E0D4-F09A-EE1C8A027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0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F8FFB-7D54-CE4B-6B08-ADEA51C70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D3139-126C-DC24-2E83-F6F7E822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82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F7CEC-48CA-6738-BD0D-628278316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10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86342-C61F-1842-CEB4-EE9973358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4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97C7E-4CC5-0DDB-861A-7C91216DA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01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9EE6B-7916-EFED-B0E1-646F1F557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25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</a:t>
            </a:r>
            <a:r>
              <a:rPr lang="en-US" altLang="zh-CN" dirty="0"/>
              <a:t>Python0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16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55609-F849-DF7C-FE3A-015C132F7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1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70DB-86EC-4780-BE6D-C25F94B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8" y="2752725"/>
            <a:ext cx="29813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DD0B8-CAA6-3D8C-0E8E-165BE8780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0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330FE-F1B7-8562-D94B-8A41EDFCC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6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A74B7-C4C8-3DBB-A2A9-EEAEF570B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7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116A7-9161-8D98-6DA4-AA5E15E1F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7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B735A-9808-B0FA-C813-4D30FAE8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11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21F6B-4EF9-69E5-10AE-3A46FE04E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22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CD135-FA26-AE0F-28E4-F153C544A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37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3F227-DDE6-8AA5-795F-C1A58A183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00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3E3FD-D9DC-3344-5330-EB6D9A223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33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82D20-E9BE-BE98-462F-415CEC7D3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1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7B56C-138E-9007-615A-CF591A7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2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C2260-DA55-E152-282A-48CE9B21B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78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5AAD6-89A4-7FC6-A760-21D01710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5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4A32C-8A68-A99E-8EA7-509B79998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5D7C1-23F6-5567-3536-E17077A03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92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E81D1-FDCF-69AD-7501-A2B2C87AC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8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D4020-8259-A74E-B2E2-492FEE8B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0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8C3A8-ACD4-4E33-20D2-195C1F1B5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DE49C6-A8A7-ACF5-FF6B-CFC9776D2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68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6F744-58D9-006A-799F-661A10808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7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05EBA-26C5-93B2-CE9F-16B40FBC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17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EAEF6-2E58-EB14-36FE-DA4FB12A6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654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4E8D7-7A46-BBDE-D5A4-AEF57B4EC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9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162E8-FC98-97A4-BDB9-33C3CBEFC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86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93E99-8318-F9FE-F5F2-0B0F17D01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41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</a:t>
            </a:r>
            <a:r>
              <a:rPr lang="en-US" altLang="zh-CN" dirty="0"/>
              <a:t>Drosophila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5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B31A4-EFDA-3043-78E2-984760401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39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A7F1D-1152-B6EB-B775-19E55BF52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8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6D7F0-2372-5D0B-983D-2B72B925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38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764BD-4FD3-33F1-1380-61C2AE632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4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87136-5B7B-03A4-2C51-437B025EB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6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2256C-EC75-EE31-0CE6-32C0DC21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9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7EBBD-2D29-6D73-9133-FC0725646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90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0C99-4E55-6AE8-E4AE-1C5F801F2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13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4C8B6-8BDC-6B2B-2100-EB041D2D3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58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E3C6D-5920-8724-5A1D-A001F5D46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1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186B1-A1CF-EEF8-4233-72F4C6B54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89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BF8D2-A83E-D05B-BDD7-82FE1D1C2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25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FAE7FC-3F9B-FAB8-053A-52CF70236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2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8D83-9AB7-CF73-E3CC-BA2D3856A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869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0DABC-88A2-6024-F6BD-EE63F778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8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6347E-2F55-6158-DFC4-D842983A0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755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8333C-F052-CDFA-9108-1A620FF06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41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0EA056-B349-2604-AECB-8C605172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6125E-0183-875C-AE2D-BE530635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43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B1AD4-136B-88D5-ACC6-A23B09BA0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04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918BB-CF9A-1353-0A7F-021D65022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3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5DFEC-F483-7EAB-D324-D7ACA5354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239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7F2EA-4154-79D8-CE50-2C95D1AF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31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4020A-CA6C-7FD0-7F90-E27BB9C79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91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6232F-B142-97F4-066E-A7F898800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AC43F-6962-BA55-2EB0-E9C355635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6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</a:t>
            </a:r>
            <a:r>
              <a:rPr lang="en-US" altLang="zh-CN" dirty="0"/>
              <a:t>Drosophila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9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0FA5D-0DDC-F5D3-7347-EFA53484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42583-43C1-CB32-6553-41EC39A71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93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32623-3D71-BF8A-6FF6-75295F9D2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37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7D2A6-1333-F3F9-FDA5-FF6F2F2F5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9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49475-FB3E-39D9-A81F-7C3B1997D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36"/>
            <a:ext cx="12192000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36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356FC-931C-20A0-EED4-BD564AD9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68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1FBE92-367C-2461-F888-5606186D3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15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91AC37-7822-44A3-8698-0CB7A1622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680EC-3506-DDE7-EAF5-DE511F78F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600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3321D-9E30-425B-85C3-9E562CF9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84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A1188-EE7A-6B67-85E3-E70158CA4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65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3C69B-020F-79E8-2969-0AFE71DD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DA9D5-06D6-238A-00B8-F9DA9DF7D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922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74735-BC1A-10F9-E900-675740022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7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7B8EC-3274-C67D-1B86-26B963D1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43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34432-AA79-E569-5990-AA0513D0C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040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E5F2F-CD32-06A2-19E3-8CDB45BC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921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1DFE6-9FEF-4E23-5245-08E48321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20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E812E3-CF8C-784D-B36C-6E29C44B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9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EBC73-4312-C9A5-B3B3-D407B8401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66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A6847D-2BF1-95CF-E875-E0258553A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777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53F215-A1B2-E13A-F534-43514048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30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784A3-3F33-02B2-AEFD-17B3A129B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61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31</Words>
  <Application>Microsoft Office PowerPoint</Application>
  <PresentationFormat>Widescreen</PresentationFormat>
  <Paragraphs>5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Supplementary Figure 2B</vt:lpstr>
      <vt:lpstr>Zephyr Python0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Python0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Drosophila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Drosophila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Hu</dc:creator>
  <cp:lastModifiedBy>Yue Hu</cp:lastModifiedBy>
  <cp:revision>5</cp:revision>
  <dcterms:created xsi:type="dcterms:W3CDTF">2024-06-21T08:30:08Z</dcterms:created>
  <dcterms:modified xsi:type="dcterms:W3CDTF">2024-07-07T00:12:13Z</dcterms:modified>
</cp:coreProperties>
</file>